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embeddedFontLst>
    <p:embeddedFont>
      <p:font typeface="Corbel" panose="020B0503020204020204" pitchFamily="34" charset="0"/>
      <p:regular r:id="rId6"/>
      <p:bold r:id="rId7"/>
      <p:italic r:id="rId8"/>
      <p:boldItalic r:id="rId9"/>
    </p:embeddedFont>
    <p:embeddedFont>
      <p:font typeface="Segoe UI Semibold" panose="020B0702040204020203" pitchFamily="34" charset="0"/>
      <p:bold r:id="rId10"/>
      <p:boldItalic r:id="rId11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91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310" b="22697"/>
          <a:stretch/>
        </p:blipFill>
        <p:spPr>
          <a:xfrm>
            <a:off x="10963651" y="4010926"/>
            <a:ext cx="1228349" cy="2847074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9346" t="24177" r="271" b="5612"/>
          <a:stretch/>
        </p:blipFill>
        <p:spPr>
          <a:xfrm>
            <a:off x="0" y="1558875"/>
            <a:ext cx="1720645" cy="2585883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98" y="487568"/>
            <a:ext cx="3271144" cy="757993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086B-DF66-4394-9F75-AC5A454A527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5658-BA36-4D81-84FA-29922053175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955" y="0"/>
            <a:ext cx="7207045" cy="287844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03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086B-DF66-4394-9F75-AC5A454A527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5658-BA36-4D81-84FA-299220531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35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086B-DF66-4394-9F75-AC5A454A527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5658-BA36-4D81-84FA-299220531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004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086B-DF66-4394-9F75-AC5A454A527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5658-BA36-4D81-84FA-29922053175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" y="5358580"/>
            <a:ext cx="4350804" cy="1499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133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54" y="3180100"/>
            <a:ext cx="5663280" cy="3683000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284" y="0"/>
            <a:ext cx="7167716" cy="28627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086B-DF66-4394-9F75-AC5A454A527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5658-BA36-4D81-84FA-29922053175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56" y="492620"/>
            <a:ext cx="3271144" cy="75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84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247" y="0"/>
            <a:ext cx="6519753" cy="224053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5334000" cy="760942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7338402" cy="6162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086B-DF66-4394-9F75-AC5A454A527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5658-BA36-4D81-84FA-299220531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426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086B-DF66-4394-9F75-AC5A454A527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5658-BA36-4D81-84FA-299220531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380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086B-DF66-4394-9F75-AC5A454A527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5658-BA36-4D81-84FA-299220531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301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086B-DF66-4394-9F75-AC5A454A527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5658-BA36-4D81-84FA-299220531750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310" b="22697"/>
          <a:stretch/>
        </p:blipFill>
        <p:spPr>
          <a:xfrm>
            <a:off x="10963651" y="4010926"/>
            <a:ext cx="1228349" cy="2847074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9346" t="24177" r="271" b="5612"/>
          <a:stretch/>
        </p:blipFill>
        <p:spPr>
          <a:xfrm>
            <a:off x="0" y="245807"/>
            <a:ext cx="1720645" cy="2585883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647238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086B-DF66-4394-9F75-AC5A454A527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5658-BA36-4D81-84FA-299220531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35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086B-DF66-4394-9F75-AC5A454A527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5658-BA36-4D81-84FA-299220531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004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190438"/>
            <a:ext cx="10515600" cy="4986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8086B-DF66-4394-9F75-AC5A454A527B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F5658-BA36-4D81-84FA-29922053175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032" y="382079"/>
            <a:ext cx="3271144" cy="75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680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4916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170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16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164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37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Segoe UI Semibold"/>
        <a:ea typeface=""/>
        <a:cs typeface=""/>
      </a:majorFont>
      <a:minorFont>
        <a:latin typeface="Corbe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</TotalTime>
  <Words>0</Words>
  <Application>Microsoft Office PowerPoint</Application>
  <PresentationFormat>Широкоэкранный</PresentationFormat>
  <Paragraphs>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Corbel</vt:lpstr>
      <vt:lpstr>Arial</vt:lpstr>
      <vt:lpstr>Segoe UI Semibold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Приемная Директора</dc:creator>
  <cp:lastModifiedBy>Приемная Директора</cp:lastModifiedBy>
  <cp:revision>13</cp:revision>
  <dcterms:created xsi:type="dcterms:W3CDTF">2024-10-03T07:15:24Z</dcterms:created>
  <dcterms:modified xsi:type="dcterms:W3CDTF">2024-11-22T09:57:03Z</dcterms:modified>
</cp:coreProperties>
</file>