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embeddedFontLst>
    <p:embeddedFont>
      <p:font typeface="Montserrat" panose="00000500000000000000" pitchFamily="2" charset="-52"/>
      <p:regular r:id="rId6"/>
      <p:bold r:id="rId7"/>
      <p:italic r:id="rId8"/>
      <p:boldItalic r:id="rId9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84" y="43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48"/>
            <a:ext cx="9144000" cy="1655763"/>
          </a:xfrm>
        </p:spPr>
        <p:txBody>
          <a:bodyPr/>
          <a:lstStyle>
            <a:lvl1pPr marL="0" indent="0" algn="l">
              <a:buNone/>
              <a:defRPr sz="2400"/>
            </a:lvl1pPr>
            <a:lvl2pPr marL="457362" indent="0" algn="ctr">
              <a:buNone/>
              <a:defRPr sz="2000"/>
            </a:lvl2pPr>
            <a:lvl3pPr marL="914727" indent="0" algn="ctr">
              <a:buNone/>
              <a:defRPr sz="1800"/>
            </a:lvl3pPr>
            <a:lvl4pPr marL="1372091" indent="0" algn="ctr">
              <a:buNone/>
              <a:defRPr sz="1600"/>
            </a:lvl4pPr>
            <a:lvl5pPr marL="1829456" indent="0" algn="ctr">
              <a:buNone/>
              <a:defRPr sz="1600"/>
            </a:lvl5pPr>
            <a:lvl6pPr marL="2286820" indent="0" algn="ctr">
              <a:buNone/>
              <a:defRPr sz="1600"/>
            </a:lvl6pPr>
            <a:lvl7pPr marL="2744185" indent="0" algn="ctr">
              <a:buNone/>
              <a:defRPr sz="1600"/>
            </a:lvl7pPr>
            <a:lvl8pPr marL="3201548" indent="0" algn="ctr">
              <a:buNone/>
              <a:defRPr sz="1600"/>
            </a:lvl8pPr>
            <a:lvl9pPr marL="3658913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67E7EA-A608-4CB2-862D-5C25679432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326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7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8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42126"/>
            <a:ext cx="10972800" cy="59297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4E2F9C-A17E-4258-9AB2-8190D14549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748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617" y="1709756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617" y="4589480"/>
            <a:ext cx="1051560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362" indent="0">
              <a:buNone/>
              <a:defRPr sz="2000"/>
            </a:lvl2pPr>
            <a:lvl3pPr marL="914727" indent="0">
              <a:buNone/>
              <a:defRPr sz="1800"/>
            </a:lvl3pPr>
            <a:lvl4pPr marL="1372091" indent="0">
              <a:buNone/>
              <a:defRPr sz="1600"/>
            </a:lvl4pPr>
            <a:lvl5pPr marL="1829456" indent="0">
              <a:buNone/>
              <a:defRPr sz="1600"/>
            </a:lvl5pPr>
            <a:lvl6pPr marL="2286820" indent="0">
              <a:buNone/>
              <a:defRPr sz="1600"/>
            </a:lvl6pPr>
            <a:lvl7pPr marL="2744185" indent="0">
              <a:buNone/>
              <a:defRPr sz="1600"/>
            </a:lvl7pPr>
            <a:lvl8pPr marL="3201548" indent="0">
              <a:buNone/>
              <a:defRPr sz="1600"/>
            </a:lvl8pPr>
            <a:lvl9pPr marL="3658913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79A952-82AC-4AB1-93E3-90C6A3B117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6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8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9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96089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6311" y="1600206"/>
            <a:ext cx="5396089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9AD134-2683-4914-B23C-D527A95C80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9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723000-69C1-4C58-B591-FF78307E41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137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141" y="457200"/>
            <a:ext cx="3932296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482" y="987444"/>
            <a:ext cx="6171259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362" indent="0">
              <a:buNone/>
              <a:defRPr sz="2801"/>
            </a:lvl2pPr>
            <a:lvl3pPr marL="914727" indent="0">
              <a:buNone/>
              <a:defRPr sz="2400"/>
            </a:lvl3pPr>
            <a:lvl4pPr marL="1372091" indent="0">
              <a:buNone/>
              <a:defRPr sz="2000"/>
            </a:lvl4pPr>
            <a:lvl5pPr marL="1829456" indent="0">
              <a:buNone/>
              <a:defRPr sz="2000"/>
            </a:lvl5pPr>
            <a:lvl6pPr marL="2286820" indent="0">
              <a:buNone/>
              <a:defRPr sz="2000"/>
            </a:lvl6pPr>
            <a:lvl7pPr marL="2744185" indent="0">
              <a:buNone/>
              <a:defRPr sz="2000"/>
            </a:lvl7pPr>
            <a:lvl8pPr marL="3201548" indent="0">
              <a:buNone/>
              <a:defRPr sz="2000"/>
            </a:lvl8pPr>
            <a:lvl9pPr marL="3658913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141" y="2057401"/>
            <a:ext cx="39322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362" indent="0">
              <a:buNone/>
              <a:defRPr sz="1400"/>
            </a:lvl2pPr>
            <a:lvl3pPr marL="914727" indent="0">
              <a:buNone/>
              <a:defRPr sz="1200"/>
            </a:lvl3pPr>
            <a:lvl4pPr marL="1372091" indent="0">
              <a:buNone/>
              <a:defRPr sz="1000"/>
            </a:lvl4pPr>
            <a:lvl5pPr marL="1829456" indent="0">
              <a:buNone/>
              <a:defRPr sz="1000"/>
            </a:lvl5pPr>
            <a:lvl6pPr marL="2286820" indent="0">
              <a:buNone/>
              <a:defRPr sz="1000"/>
            </a:lvl6pPr>
            <a:lvl7pPr marL="2744185" indent="0">
              <a:buNone/>
              <a:defRPr sz="1000"/>
            </a:lvl7pPr>
            <a:lvl8pPr marL="3201548" indent="0">
              <a:buNone/>
              <a:defRPr sz="1000"/>
            </a:lvl8pPr>
            <a:lvl9pPr marL="365891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59CAD6-57CF-4523-839B-0D3C46B1FA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9" name="Группа 7"/>
          <p:cNvGrpSpPr>
            <a:grpSpLocks/>
          </p:cNvGrpSpPr>
          <p:nvPr userDrawn="1"/>
        </p:nvGrpSpPr>
        <p:grpSpPr bwMode="auto">
          <a:xfrm>
            <a:off x="0" y="6767513"/>
            <a:ext cx="12192000" cy="90487"/>
            <a:chOff x="0" y="1413326"/>
            <a:chExt cx="10287000" cy="112312"/>
          </a:xfrm>
        </p:grpSpPr>
        <p:sp>
          <p:nvSpPr>
            <p:cNvPr id="10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11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12" name="Параллелограмм 2"/>
          <p:cNvSpPr/>
          <p:nvPr userDrawn="1"/>
        </p:nvSpPr>
        <p:spPr bwMode="auto">
          <a:xfrm rot="10800000">
            <a:off x="8717328" y="9832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258531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i="0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97247" y="6245225"/>
            <a:ext cx="25851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i="0" smtClean="0"/>
            </a:lvl1pPr>
          </a:lstStyle>
          <a:p>
            <a:pPr>
              <a:defRPr/>
            </a:pPr>
            <a:fld id="{AED77AA8-53B5-402F-867A-36895D14AD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2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  <p:sldLayoutId id="2147483669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5pPr>
      <a:lvl6pPr marL="457362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6pPr>
      <a:lvl7pPr marL="91472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7pPr>
      <a:lvl8pPr marL="1372091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8pPr>
      <a:lvl9pPr marL="182945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9pPr>
    </p:titleStyle>
    <p:bodyStyle>
      <a:lvl1pPr marL="342999" indent="-342999" algn="l" rtl="0" eaLnBrk="0" fontAlgn="base" hangingPunct="0">
        <a:spcBef>
          <a:spcPct val="20000"/>
        </a:spcBef>
        <a:spcAft>
          <a:spcPct val="0"/>
        </a:spcAft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3163" indent="-285834" algn="l" rtl="0" eaLnBrk="0" fontAlgn="base" hangingPunct="0">
        <a:spcBef>
          <a:spcPct val="20000"/>
        </a:spcBef>
        <a:spcAft>
          <a:spcPct val="0"/>
        </a:spcAft>
        <a:buChar char="–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328" indent="-228666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660" indent="-228666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991" indent="-228666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503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866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30230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595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362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727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2091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456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820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4185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548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913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0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15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736600"/>
            <a:ext cx="10972800" cy="6810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25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5200" y="1795463"/>
            <a:ext cx="7150100" cy="2387600"/>
          </a:xfrm>
        </p:spPr>
        <p:txBody>
          <a:bodyPr/>
          <a:lstStyle/>
          <a:p>
            <a:r>
              <a:rPr lang="ru-RU" dirty="0" smtClean="0"/>
              <a:t>Благодарю 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680497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Другая 46">
      <a:dk1>
        <a:srgbClr val="274F75"/>
      </a:dk1>
      <a:lt1>
        <a:srgbClr val="FFFFFF"/>
      </a:lt1>
      <a:dk2>
        <a:srgbClr val="679BB5"/>
      </a:dk2>
      <a:lt2>
        <a:srgbClr val="ECEFF3"/>
      </a:lt2>
      <a:accent1>
        <a:srgbClr val="C00000"/>
      </a:accent1>
      <a:accent2>
        <a:srgbClr val="49AAF3"/>
      </a:accent2>
      <a:accent3>
        <a:srgbClr val="C2E2FB"/>
      </a:accent3>
      <a:accent4>
        <a:srgbClr val="FF981F"/>
      </a:accent4>
      <a:accent5>
        <a:srgbClr val="FFE03F"/>
      </a:accent5>
      <a:accent6>
        <a:srgbClr val="023E69"/>
      </a:accent6>
      <a:hlink>
        <a:srgbClr val="0B6AB1"/>
      </a:hlink>
      <a:folHlink>
        <a:srgbClr val="6611CC"/>
      </a:folHlink>
    </a:clrScheme>
    <a:fontScheme name="Оформление по умолчанию">
      <a:majorFont>
        <a:latin typeface="Montserrat"/>
        <a:ea typeface=""/>
        <a:cs typeface="Arial"/>
      </a:majorFont>
      <a:minorFont>
        <a:latin typeface="Montserrat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tserrat" panose="00000500000000000000" pitchFamily="2" charset="-5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tserrat" panose="00000500000000000000" pitchFamily="2" charset="-52"/>
            <a:cs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Montserrat</vt:lpstr>
      <vt:lpstr>Arial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Благодарю 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Приемная Директора</dc:creator>
  <cp:lastModifiedBy>Приемная Директора</cp:lastModifiedBy>
  <cp:revision>14</cp:revision>
  <dcterms:created xsi:type="dcterms:W3CDTF">2022-08-29T10:30:26Z</dcterms:created>
  <dcterms:modified xsi:type="dcterms:W3CDTF">2024-06-24T13:56:04Z</dcterms:modified>
</cp:coreProperties>
</file>