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Montserrat" panose="00000500000000000000" pitchFamily="2" charset="-52"/>
      <p:regular r:id="rId7"/>
      <p:bold r:id="rId8"/>
      <p:italic r:id="rId9"/>
      <p:boldItalic r:id="rId10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84" y="43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48"/>
            <a:ext cx="9144000" cy="1655763"/>
          </a:xfrm>
        </p:spPr>
        <p:txBody>
          <a:bodyPr/>
          <a:lstStyle>
            <a:lvl1pPr marL="0" indent="0" algn="l">
              <a:buNone/>
              <a:defRPr sz="2400"/>
            </a:lvl1pPr>
            <a:lvl2pPr marL="457362" indent="0" algn="ctr">
              <a:buNone/>
              <a:defRPr sz="2000"/>
            </a:lvl2pPr>
            <a:lvl3pPr marL="914727" indent="0" algn="ctr">
              <a:buNone/>
              <a:defRPr sz="1800"/>
            </a:lvl3pPr>
            <a:lvl4pPr marL="1372091" indent="0" algn="ctr">
              <a:buNone/>
              <a:defRPr sz="1600"/>
            </a:lvl4pPr>
            <a:lvl5pPr marL="1829456" indent="0" algn="ctr">
              <a:buNone/>
              <a:defRPr sz="1600"/>
            </a:lvl5pPr>
            <a:lvl6pPr marL="2286820" indent="0" algn="ctr">
              <a:buNone/>
              <a:defRPr sz="1600"/>
            </a:lvl6pPr>
            <a:lvl7pPr marL="2744185" indent="0" algn="ctr">
              <a:buNone/>
              <a:defRPr sz="1600"/>
            </a:lvl7pPr>
            <a:lvl8pPr marL="3201548" indent="0" algn="ctr">
              <a:buNone/>
              <a:defRPr sz="1600"/>
            </a:lvl8pPr>
            <a:lvl9pPr marL="3658913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67E7EA-A608-4CB2-862D-5C25679432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326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141" y="457200"/>
            <a:ext cx="3932296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482" y="987444"/>
            <a:ext cx="6171259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362" indent="0">
              <a:buNone/>
              <a:defRPr sz="2801"/>
            </a:lvl2pPr>
            <a:lvl3pPr marL="914727" indent="0">
              <a:buNone/>
              <a:defRPr sz="2400"/>
            </a:lvl3pPr>
            <a:lvl4pPr marL="1372091" indent="0">
              <a:buNone/>
              <a:defRPr sz="2000"/>
            </a:lvl4pPr>
            <a:lvl5pPr marL="1829456" indent="0">
              <a:buNone/>
              <a:defRPr sz="2000"/>
            </a:lvl5pPr>
            <a:lvl6pPr marL="2286820" indent="0">
              <a:buNone/>
              <a:defRPr sz="2000"/>
            </a:lvl6pPr>
            <a:lvl7pPr marL="2744185" indent="0">
              <a:buNone/>
              <a:defRPr sz="2000"/>
            </a:lvl7pPr>
            <a:lvl8pPr marL="3201548" indent="0">
              <a:buNone/>
              <a:defRPr sz="2000"/>
            </a:lvl8pPr>
            <a:lvl9pPr marL="3658913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141" y="2057401"/>
            <a:ext cx="39322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362" indent="0">
              <a:buNone/>
              <a:defRPr sz="1400"/>
            </a:lvl2pPr>
            <a:lvl3pPr marL="914727" indent="0">
              <a:buNone/>
              <a:defRPr sz="1200"/>
            </a:lvl3pPr>
            <a:lvl4pPr marL="1372091" indent="0">
              <a:buNone/>
              <a:defRPr sz="1000"/>
            </a:lvl4pPr>
            <a:lvl5pPr marL="1829456" indent="0">
              <a:buNone/>
              <a:defRPr sz="1000"/>
            </a:lvl5pPr>
            <a:lvl6pPr marL="2286820" indent="0">
              <a:buNone/>
              <a:defRPr sz="1000"/>
            </a:lvl6pPr>
            <a:lvl7pPr marL="2744185" indent="0">
              <a:buNone/>
              <a:defRPr sz="1000"/>
            </a:lvl7pPr>
            <a:lvl8pPr marL="3201548" indent="0">
              <a:buNone/>
              <a:defRPr sz="1000"/>
            </a:lvl8pPr>
            <a:lvl9pPr marL="365891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59CAD6-57CF-4523-839B-0D3C46B1FA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9" name="Группа 7"/>
          <p:cNvGrpSpPr>
            <a:grpSpLocks/>
          </p:cNvGrpSpPr>
          <p:nvPr userDrawn="1"/>
        </p:nvGrpSpPr>
        <p:grpSpPr bwMode="auto">
          <a:xfrm>
            <a:off x="0" y="6767513"/>
            <a:ext cx="12192000" cy="90487"/>
            <a:chOff x="0" y="1413326"/>
            <a:chExt cx="10287000" cy="112312"/>
          </a:xfrm>
        </p:grpSpPr>
        <p:sp>
          <p:nvSpPr>
            <p:cNvPr id="10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11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12" name="Параллелограмм 2"/>
          <p:cNvSpPr/>
          <p:nvPr userDrawn="1"/>
        </p:nvSpPr>
        <p:spPr bwMode="auto">
          <a:xfrm rot="10800000">
            <a:off x="8717328" y="9832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615" y="132952"/>
            <a:ext cx="3557713" cy="64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1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араллелограмм 2"/>
          <p:cNvSpPr/>
          <p:nvPr userDrawn="1"/>
        </p:nvSpPr>
        <p:spPr bwMode="auto">
          <a:xfrm rot="10800000">
            <a:off x="8726311" y="6087269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4" name="Параллелограмм 2"/>
          <p:cNvSpPr/>
          <p:nvPr userDrawn="1"/>
        </p:nvSpPr>
        <p:spPr bwMode="auto">
          <a:xfrm>
            <a:off x="-18815" y="6062663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grpSp>
        <p:nvGrpSpPr>
          <p:cNvPr id="6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7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8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4E2F9C-A17E-4258-9AB2-8190D14549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832" y="6018897"/>
            <a:ext cx="4304832" cy="77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48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617" y="1709756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617" y="4589480"/>
            <a:ext cx="1051560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362" indent="0">
              <a:buNone/>
              <a:defRPr sz="2000"/>
            </a:lvl2pPr>
            <a:lvl3pPr marL="914727" indent="0">
              <a:buNone/>
              <a:defRPr sz="1800"/>
            </a:lvl3pPr>
            <a:lvl4pPr marL="1372091" indent="0">
              <a:buNone/>
              <a:defRPr sz="1600"/>
            </a:lvl4pPr>
            <a:lvl5pPr marL="1829456" indent="0">
              <a:buNone/>
              <a:defRPr sz="1600"/>
            </a:lvl5pPr>
            <a:lvl6pPr marL="2286820" indent="0">
              <a:buNone/>
              <a:defRPr sz="1600"/>
            </a:lvl6pPr>
            <a:lvl7pPr marL="2744185" indent="0">
              <a:buNone/>
              <a:defRPr sz="1600"/>
            </a:lvl7pPr>
            <a:lvl8pPr marL="3201548" indent="0">
              <a:buNone/>
              <a:defRPr sz="1600"/>
            </a:lvl8pPr>
            <a:lvl9pPr marL="3658913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79A952-82AC-4AB1-93E3-90C6A3B117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6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араллелограмм 2"/>
          <p:cNvSpPr/>
          <p:nvPr userDrawn="1"/>
        </p:nvSpPr>
        <p:spPr bwMode="auto">
          <a:xfrm rot="10800000">
            <a:off x="8726311" y="6087269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14" name="Параллелограмм 2"/>
          <p:cNvSpPr/>
          <p:nvPr userDrawn="1"/>
        </p:nvSpPr>
        <p:spPr bwMode="auto">
          <a:xfrm>
            <a:off x="-18815" y="6062663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832" y="6018897"/>
            <a:ext cx="4304832" cy="774870"/>
          </a:xfrm>
          <a:prstGeom prst="rect">
            <a:avLst/>
          </a:prstGeom>
        </p:spPr>
      </p:pic>
      <p:grpSp>
        <p:nvGrpSpPr>
          <p:cNvPr id="7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8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9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96089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6311" y="1600206"/>
            <a:ext cx="5396089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9AD134-2683-4914-B23C-D527A95C80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9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араллелограмм 2"/>
          <p:cNvSpPr/>
          <p:nvPr userDrawn="1"/>
        </p:nvSpPr>
        <p:spPr bwMode="auto">
          <a:xfrm rot="10800000">
            <a:off x="8726311" y="6087269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16" name="Параллелограмм 2"/>
          <p:cNvSpPr/>
          <p:nvPr userDrawn="1"/>
        </p:nvSpPr>
        <p:spPr bwMode="auto">
          <a:xfrm>
            <a:off x="-18815" y="6062663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832" y="6018897"/>
            <a:ext cx="4304832" cy="774870"/>
          </a:xfrm>
          <a:prstGeom prst="rect">
            <a:avLst/>
          </a:prstGeom>
        </p:spPr>
      </p:pic>
      <p:grpSp>
        <p:nvGrpSpPr>
          <p:cNvPr id="9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10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11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144" y="365129"/>
            <a:ext cx="1051560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146" y="1681163"/>
            <a:ext cx="515902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362" indent="0">
              <a:buNone/>
              <a:defRPr sz="2000" b="1"/>
            </a:lvl2pPr>
            <a:lvl3pPr marL="914727" indent="0">
              <a:buNone/>
              <a:defRPr sz="1800" b="1"/>
            </a:lvl3pPr>
            <a:lvl4pPr marL="1372091" indent="0">
              <a:buNone/>
              <a:defRPr sz="1600" b="1"/>
            </a:lvl4pPr>
            <a:lvl5pPr marL="1829456" indent="0">
              <a:buNone/>
              <a:defRPr sz="1600" b="1"/>
            </a:lvl5pPr>
            <a:lvl6pPr marL="2286820" indent="0">
              <a:buNone/>
              <a:defRPr sz="1600" b="1"/>
            </a:lvl6pPr>
            <a:lvl7pPr marL="2744185" indent="0">
              <a:buNone/>
              <a:defRPr sz="1600" b="1"/>
            </a:lvl7pPr>
            <a:lvl8pPr marL="3201548" indent="0">
              <a:buNone/>
              <a:defRPr sz="1600" b="1"/>
            </a:lvl8pPr>
            <a:lvl9pPr marL="365891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146" y="2505075"/>
            <a:ext cx="515902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3143" y="1681163"/>
            <a:ext cx="5181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362" indent="0">
              <a:buNone/>
              <a:defRPr sz="2000" b="1"/>
            </a:lvl2pPr>
            <a:lvl3pPr marL="914727" indent="0">
              <a:buNone/>
              <a:defRPr sz="1800" b="1"/>
            </a:lvl3pPr>
            <a:lvl4pPr marL="1372091" indent="0">
              <a:buNone/>
              <a:defRPr sz="1600" b="1"/>
            </a:lvl4pPr>
            <a:lvl5pPr marL="1829456" indent="0">
              <a:buNone/>
              <a:defRPr sz="1600" b="1"/>
            </a:lvl5pPr>
            <a:lvl6pPr marL="2286820" indent="0">
              <a:buNone/>
              <a:defRPr sz="1600" b="1"/>
            </a:lvl6pPr>
            <a:lvl7pPr marL="2744185" indent="0">
              <a:buNone/>
              <a:defRPr sz="1600" b="1"/>
            </a:lvl7pPr>
            <a:lvl8pPr marL="3201548" indent="0">
              <a:buNone/>
              <a:defRPr sz="1600" b="1"/>
            </a:lvl8pPr>
            <a:lvl9pPr marL="365891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3143" y="2505075"/>
            <a:ext cx="51816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2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4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05CEB5-6A30-4293-825E-C108D8D291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239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араллелограмм 2"/>
          <p:cNvSpPr/>
          <p:nvPr userDrawn="1"/>
        </p:nvSpPr>
        <p:spPr bwMode="auto">
          <a:xfrm rot="10800000">
            <a:off x="8726311" y="6087269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12" name="Параллелограмм 2"/>
          <p:cNvSpPr/>
          <p:nvPr userDrawn="1"/>
        </p:nvSpPr>
        <p:spPr bwMode="auto">
          <a:xfrm>
            <a:off x="-18815" y="6062663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832" y="6018897"/>
            <a:ext cx="4304832" cy="774870"/>
          </a:xfrm>
          <a:prstGeom prst="rect">
            <a:avLst/>
          </a:prstGeom>
        </p:spPr>
      </p:pic>
      <p:grpSp>
        <p:nvGrpSpPr>
          <p:cNvPr id="5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6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7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50597A-D43D-47ED-A82C-35F3E05A78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580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араллелограмм 2"/>
          <p:cNvSpPr/>
          <p:nvPr userDrawn="1"/>
        </p:nvSpPr>
        <p:spPr bwMode="auto">
          <a:xfrm rot="10800000">
            <a:off x="8717328" y="9832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12" name="Параллелограмм 2"/>
          <p:cNvSpPr/>
          <p:nvPr userDrawn="1"/>
        </p:nvSpPr>
        <p:spPr bwMode="auto">
          <a:xfrm>
            <a:off x="0" y="0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08" y="36956"/>
            <a:ext cx="4304832" cy="774870"/>
          </a:xfrm>
          <a:prstGeom prst="rect">
            <a:avLst/>
          </a:prstGeom>
        </p:spPr>
      </p:pic>
      <p:grpSp>
        <p:nvGrpSpPr>
          <p:cNvPr id="4" name="Группа 7"/>
          <p:cNvGrpSpPr>
            <a:grpSpLocks/>
          </p:cNvGrpSpPr>
          <p:nvPr userDrawn="1"/>
        </p:nvGrpSpPr>
        <p:grpSpPr bwMode="auto">
          <a:xfrm>
            <a:off x="0" y="6767513"/>
            <a:ext cx="12192000" cy="90487"/>
            <a:chOff x="0" y="1413326"/>
            <a:chExt cx="10287000" cy="112312"/>
          </a:xfrm>
        </p:grpSpPr>
        <p:sp>
          <p:nvSpPr>
            <p:cNvPr id="5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6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723000-69C1-4C58-B591-FF78307E41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000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723000-69C1-4C58-B591-FF78307E41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137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7"/>
          <p:cNvGrpSpPr>
            <a:grpSpLocks/>
          </p:cNvGrpSpPr>
          <p:nvPr userDrawn="1"/>
        </p:nvGrpSpPr>
        <p:grpSpPr bwMode="auto">
          <a:xfrm>
            <a:off x="0" y="1509724"/>
            <a:ext cx="12192000" cy="90487"/>
            <a:chOff x="0" y="1413326"/>
            <a:chExt cx="10287000" cy="112312"/>
          </a:xfrm>
        </p:grpSpPr>
        <p:sp>
          <p:nvSpPr>
            <p:cNvPr id="8" name="Прямоугольник 4"/>
            <p:cNvSpPr/>
            <p:nvPr userDrawn="1"/>
          </p:nvSpPr>
          <p:spPr bwMode="auto">
            <a:xfrm>
              <a:off x="2954338" y="1413326"/>
              <a:ext cx="7332662" cy="108371"/>
            </a:xfrm>
            <a:custGeom>
              <a:avLst/>
              <a:gdLst>
                <a:gd name="connsiteX0" fmla="*/ 0 w 7247244"/>
                <a:gd name="connsiteY0" fmla="*/ 0 h 126610"/>
                <a:gd name="connsiteX1" fmla="*/ 7247244 w 7247244"/>
                <a:gd name="connsiteY1" fmla="*/ 0 h 126610"/>
                <a:gd name="connsiteX2" fmla="*/ 7247244 w 7247244"/>
                <a:gd name="connsiteY2" fmla="*/ 126610 h 126610"/>
                <a:gd name="connsiteX3" fmla="*/ 0 w 7247244"/>
                <a:gd name="connsiteY3" fmla="*/ 126610 h 126610"/>
                <a:gd name="connsiteX4" fmla="*/ 0 w 7247244"/>
                <a:gd name="connsiteY4" fmla="*/ 0 h 126610"/>
                <a:gd name="connsiteX0" fmla="*/ 0 w 7272644"/>
                <a:gd name="connsiteY0" fmla="*/ 0 h 126610"/>
                <a:gd name="connsiteX1" fmla="*/ 7272644 w 7272644"/>
                <a:gd name="connsiteY1" fmla="*/ 0 h 126610"/>
                <a:gd name="connsiteX2" fmla="*/ 7272644 w 7272644"/>
                <a:gd name="connsiteY2" fmla="*/ 126610 h 126610"/>
                <a:gd name="connsiteX3" fmla="*/ 25400 w 7272644"/>
                <a:gd name="connsiteY3" fmla="*/ 126610 h 126610"/>
                <a:gd name="connsiteX4" fmla="*/ 0 w 7272644"/>
                <a:gd name="connsiteY4" fmla="*/ 0 h 126610"/>
                <a:gd name="connsiteX0" fmla="*/ 0 w 7336144"/>
                <a:gd name="connsiteY0" fmla="*/ 3175 h 126610"/>
                <a:gd name="connsiteX1" fmla="*/ 7336144 w 7336144"/>
                <a:gd name="connsiteY1" fmla="*/ 0 h 126610"/>
                <a:gd name="connsiteX2" fmla="*/ 7336144 w 7336144"/>
                <a:gd name="connsiteY2" fmla="*/ 126610 h 126610"/>
                <a:gd name="connsiteX3" fmla="*/ 88900 w 7336144"/>
                <a:gd name="connsiteY3" fmla="*/ 126610 h 126610"/>
                <a:gd name="connsiteX4" fmla="*/ 0 w 7336144"/>
                <a:gd name="connsiteY4" fmla="*/ 3175 h 126610"/>
                <a:gd name="connsiteX0" fmla="*/ 0 w 7348844"/>
                <a:gd name="connsiteY0" fmla="*/ 0 h 129785"/>
                <a:gd name="connsiteX1" fmla="*/ 7348844 w 7348844"/>
                <a:gd name="connsiteY1" fmla="*/ 3175 h 129785"/>
                <a:gd name="connsiteX2" fmla="*/ 7348844 w 7348844"/>
                <a:gd name="connsiteY2" fmla="*/ 129785 h 129785"/>
                <a:gd name="connsiteX3" fmla="*/ 101600 w 7348844"/>
                <a:gd name="connsiteY3" fmla="*/ 129785 h 129785"/>
                <a:gd name="connsiteX4" fmla="*/ 0 w 7348844"/>
                <a:gd name="connsiteY4" fmla="*/ 0 h 129785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85725 w 7332969"/>
                <a:gd name="connsiteY3" fmla="*/ 126610 h 126610"/>
                <a:gd name="connsiteX4" fmla="*/ 0 w 7332969"/>
                <a:gd name="connsiteY4" fmla="*/ 3175 h 126610"/>
                <a:gd name="connsiteX0" fmla="*/ 0 w 7332969"/>
                <a:gd name="connsiteY0" fmla="*/ 3175 h 126610"/>
                <a:gd name="connsiteX1" fmla="*/ 7332969 w 7332969"/>
                <a:gd name="connsiteY1" fmla="*/ 0 h 126610"/>
                <a:gd name="connsiteX2" fmla="*/ 7332969 w 7332969"/>
                <a:gd name="connsiteY2" fmla="*/ 126610 h 126610"/>
                <a:gd name="connsiteX3" fmla="*/ 127000 w 7332969"/>
                <a:gd name="connsiteY3" fmla="*/ 126610 h 126610"/>
                <a:gd name="connsiteX4" fmla="*/ 0 w 7332969"/>
                <a:gd name="connsiteY4" fmla="*/ 3175 h 126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2969" h="126610">
                  <a:moveTo>
                    <a:pt x="0" y="3175"/>
                  </a:moveTo>
                  <a:lnTo>
                    <a:pt x="7332969" y="0"/>
                  </a:lnTo>
                  <a:lnTo>
                    <a:pt x="7332969" y="126610"/>
                  </a:lnTo>
                  <a:lnTo>
                    <a:pt x="127000" y="126610"/>
                  </a:lnTo>
                  <a:lnTo>
                    <a:pt x="0" y="317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  <p:sp>
          <p:nvSpPr>
            <p:cNvPr id="9" name="Прямоугольник 11"/>
            <p:cNvSpPr/>
            <p:nvPr userDrawn="1"/>
          </p:nvSpPr>
          <p:spPr bwMode="auto">
            <a:xfrm>
              <a:off x="0" y="1417267"/>
              <a:ext cx="2911475" cy="108371"/>
            </a:xfrm>
            <a:custGeom>
              <a:avLst/>
              <a:gdLst>
                <a:gd name="connsiteX0" fmla="*/ 0 w 2911475"/>
                <a:gd name="connsiteY0" fmla="*/ 0 h 112156"/>
                <a:gd name="connsiteX1" fmla="*/ 2911475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  <a:gd name="connsiteX0" fmla="*/ 0 w 2911475"/>
                <a:gd name="connsiteY0" fmla="*/ 0 h 112156"/>
                <a:gd name="connsiteX1" fmla="*/ 2792941 w 2911475"/>
                <a:gd name="connsiteY1" fmla="*/ 0 h 112156"/>
                <a:gd name="connsiteX2" fmla="*/ 2911475 w 2911475"/>
                <a:gd name="connsiteY2" fmla="*/ 112156 h 112156"/>
                <a:gd name="connsiteX3" fmla="*/ 0 w 2911475"/>
                <a:gd name="connsiteY3" fmla="*/ 112156 h 112156"/>
                <a:gd name="connsiteX4" fmla="*/ 0 w 2911475"/>
                <a:gd name="connsiteY4" fmla="*/ 0 h 112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11475" h="112156">
                  <a:moveTo>
                    <a:pt x="0" y="0"/>
                  </a:moveTo>
                  <a:lnTo>
                    <a:pt x="2792941" y="0"/>
                  </a:lnTo>
                  <a:lnTo>
                    <a:pt x="2911475" y="112156"/>
                  </a:lnTo>
                  <a:lnTo>
                    <a:pt x="0" y="1121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727" eaLnBrk="1" hangingPunct="1">
                <a:defRPr/>
              </a:pPr>
              <a:endParaRPr lang="ru-RU" sz="180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141" y="457200"/>
            <a:ext cx="3932296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482" y="987444"/>
            <a:ext cx="6171259" cy="4873625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141" y="2057401"/>
            <a:ext cx="393229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362" indent="0">
              <a:buNone/>
              <a:defRPr sz="1400"/>
            </a:lvl2pPr>
            <a:lvl3pPr marL="914727" indent="0">
              <a:buNone/>
              <a:defRPr sz="1200"/>
            </a:lvl3pPr>
            <a:lvl4pPr marL="1372091" indent="0">
              <a:buNone/>
              <a:defRPr sz="1000"/>
            </a:lvl4pPr>
            <a:lvl5pPr marL="1829456" indent="0">
              <a:buNone/>
              <a:defRPr sz="1000"/>
            </a:lvl5pPr>
            <a:lvl6pPr marL="2286820" indent="0">
              <a:buNone/>
              <a:defRPr sz="1000"/>
            </a:lvl6pPr>
            <a:lvl7pPr marL="2744185" indent="0">
              <a:buNone/>
              <a:defRPr sz="1000"/>
            </a:lvl7pPr>
            <a:lvl8pPr marL="3201548" indent="0">
              <a:buNone/>
              <a:defRPr sz="1000"/>
            </a:lvl8pPr>
            <a:lvl9pPr marL="365891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C3B79-6577-4645-9BDE-7BC566C4C7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3" name="Параллелограмм 2"/>
          <p:cNvSpPr/>
          <p:nvPr userDrawn="1"/>
        </p:nvSpPr>
        <p:spPr bwMode="auto">
          <a:xfrm rot="10800000">
            <a:off x="8726311" y="6087269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sp>
        <p:nvSpPr>
          <p:cNvPr id="14" name="Параллелограмм 2"/>
          <p:cNvSpPr/>
          <p:nvPr userDrawn="1"/>
        </p:nvSpPr>
        <p:spPr bwMode="auto">
          <a:xfrm>
            <a:off x="-18815" y="6062663"/>
            <a:ext cx="3484504" cy="792162"/>
          </a:xfrm>
          <a:custGeom>
            <a:avLst/>
            <a:gdLst>
              <a:gd name="connsiteX0" fmla="*/ 0 w 2088232"/>
              <a:gd name="connsiteY0" fmla="*/ 792088 h 792088"/>
              <a:gd name="connsiteX1" fmla="*/ 646756 w 2088232"/>
              <a:gd name="connsiteY1" fmla="*/ 0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0 w 2088232"/>
              <a:gd name="connsiteY0" fmla="*/ 792088 h 792088"/>
              <a:gd name="connsiteX1" fmla="*/ 11756 w 2088232"/>
              <a:gd name="connsiteY1" fmla="*/ 8466 h 792088"/>
              <a:gd name="connsiteX2" fmla="*/ 2088232 w 2088232"/>
              <a:gd name="connsiteY2" fmla="*/ 0 h 792088"/>
              <a:gd name="connsiteX3" fmla="*/ 1441476 w 2088232"/>
              <a:gd name="connsiteY3" fmla="*/ 792088 h 792088"/>
              <a:gd name="connsiteX4" fmla="*/ 0 w 2088232"/>
              <a:gd name="connsiteY4" fmla="*/ 792088 h 792088"/>
              <a:gd name="connsiteX0" fmla="*/ 801044 w 2889276"/>
              <a:gd name="connsiteY0" fmla="*/ 792088 h 792088"/>
              <a:gd name="connsiteX1" fmla="*/ 0 w 2889276"/>
              <a:gd name="connsiteY1" fmla="*/ 16933 h 792088"/>
              <a:gd name="connsiteX2" fmla="*/ 2889276 w 2889276"/>
              <a:gd name="connsiteY2" fmla="*/ 0 h 792088"/>
              <a:gd name="connsiteX3" fmla="*/ 2242520 w 2889276"/>
              <a:gd name="connsiteY3" fmla="*/ 792088 h 792088"/>
              <a:gd name="connsiteX4" fmla="*/ 801044 w 2889276"/>
              <a:gd name="connsiteY4" fmla="*/ 792088 h 792088"/>
              <a:gd name="connsiteX0" fmla="*/ 0 w 2943365"/>
              <a:gd name="connsiteY0" fmla="*/ 792088 h 792088"/>
              <a:gd name="connsiteX1" fmla="*/ 54089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11755 w 2943365"/>
              <a:gd name="connsiteY1" fmla="*/ 16933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0 w 2943365"/>
              <a:gd name="connsiteY0" fmla="*/ 792088 h 792088"/>
              <a:gd name="connsiteX1" fmla="*/ 3288 w 2943365"/>
              <a:gd name="connsiteY1" fmla="*/ 8466 h 792088"/>
              <a:gd name="connsiteX2" fmla="*/ 2943365 w 2943365"/>
              <a:gd name="connsiteY2" fmla="*/ 0 h 792088"/>
              <a:gd name="connsiteX3" fmla="*/ 2296609 w 2943365"/>
              <a:gd name="connsiteY3" fmla="*/ 792088 h 792088"/>
              <a:gd name="connsiteX4" fmla="*/ 0 w 2943365"/>
              <a:gd name="connsiteY4" fmla="*/ 792088 h 792088"/>
              <a:gd name="connsiteX0" fmla="*/ 5178 w 2940077"/>
              <a:gd name="connsiteY0" fmla="*/ 792088 h 792088"/>
              <a:gd name="connsiteX1" fmla="*/ 0 w 2940077"/>
              <a:gd name="connsiteY1" fmla="*/ 8466 h 792088"/>
              <a:gd name="connsiteX2" fmla="*/ 2940077 w 2940077"/>
              <a:gd name="connsiteY2" fmla="*/ 0 h 792088"/>
              <a:gd name="connsiteX3" fmla="*/ 2293321 w 2940077"/>
              <a:gd name="connsiteY3" fmla="*/ 792088 h 792088"/>
              <a:gd name="connsiteX4" fmla="*/ 5178 w 2940077"/>
              <a:gd name="connsiteY4" fmla="*/ 792088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0077" h="792088">
                <a:moveTo>
                  <a:pt x="5178" y="792088"/>
                </a:moveTo>
                <a:lnTo>
                  <a:pt x="0" y="8466"/>
                </a:lnTo>
                <a:lnTo>
                  <a:pt x="2940077" y="0"/>
                </a:lnTo>
                <a:lnTo>
                  <a:pt x="2293321" y="792088"/>
                </a:lnTo>
                <a:lnTo>
                  <a:pt x="5178" y="79208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727" eaLnBrk="1" hangingPunct="1">
              <a:defRPr/>
            </a:pPr>
            <a:endParaRPr lang="ru-RU" sz="180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832" y="6018897"/>
            <a:ext cx="4304832" cy="77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7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 i="0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97247" y="6245225"/>
            <a:ext cx="258515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i="0" smtClean="0"/>
            </a:lvl1pPr>
          </a:lstStyle>
          <a:p>
            <a:pPr>
              <a:defRPr/>
            </a:pPr>
            <a:fld id="{AED77AA8-53B5-402F-867A-36895D14AD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522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0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DC214C"/>
          </a:solidFill>
          <a:latin typeface="Montserrat" panose="00000500000000000000" pitchFamily="2" charset="-52"/>
          <a:cs typeface="Arial" panose="020B0604020202020204" pitchFamily="34" charset="0"/>
        </a:defRPr>
      </a:lvl5pPr>
      <a:lvl6pPr marL="457362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6pPr>
      <a:lvl7pPr marL="91472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7pPr>
      <a:lvl8pPr marL="1372091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8pPr>
      <a:lvl9pPr marL="182945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Montserrat" panose="00000500000000000000" pitchFamily="2" charset="-52"/>
          <a:cs typeface="Arial" panose="020B0604020202020204" pitchFamily="34" charset="0"/>
        </a:defRPr>
      </a:lvl9pPr>
    </p:titleStyle>
    <p:bodyStyle>
      <a:lvl1pPr marL="342999" indent="-342999" algn="l" rtl="0" eaLnBrk="0" fontAlgn="base" hangingPunct="0">
        <a:spcBef>
          <a:spcPct val="20000"/>
        </a:spcBef>
        <a:spcAft>
          <a:spcPct val="0"/>
        </a:spcAft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1pPr>
      <a:lvl2pPr marL="743163" indent="-285834" algn="l" rtl="0" eaLnBrk="0" fontAlgn="base" hangingPunct="0">
        <a:spcBef>
          <a:spcPct val="20000"/>
        </a:spcBef>
        <a:spcAft>
          <a:spcPct val="0"/>
        </a:spcAft>
        <a:buChar char="–"/>
        <a:defRPr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328" indent="-228666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660" indent="-228666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991" indent="-228666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503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866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30230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595" indent="-228682" algn="l" defTabSz="9147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362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727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2091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456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820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4185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548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913" algn="l" defTabSz="914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0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15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25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/>
      </p:sp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31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64261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Другая 46">
      <a:dk1>
        <a:srgbClr val="274F75"/>
      </a:dk1>
      <a:lt1>
        <a:srgbClr val="FFFFFF"/>
      </a:lt1>
      <a:dk2>
        <a:srgbClr val="679BB5"/>
      </a:dk2>
      <a:lt2>
        <a:srgbClr val="ECEFF3"/>
      </a:lt2>
      <a:accent1>
        <a:srgbClr val="C00000"/>
      </a:accent1>
      <a:accent2>
        <a:srgbClr val="49AAF3"/>
      </a:accent2>
      <a:accent3>
        <a:srgbClr val="C2E2FB"/>
      </a:accent3>
      <a:accent4>
        <a:srgbClr val="FF981F"/>
      </a:accent4>
      <a:accent5>
        <a:srgbClr val="FFE03F"/>
      </a:accent5>
      <a:accent6>
        <a:srgbClr val="023E69"/>
      </a:accent6>
      <a:hlink>
        <a:srgbClr val="0B6AB1"/>
      </a:hlink>
      <a:folHlink>
        <a:srgbClr val="6611CC"/>
      </a:folHlink>
    </a:clrScheme>
    <a:fontScheme name="Оформление по умолчанию">
      <a:majorFont>
        <a:latin typeface="Montserrat"/>
        <a:ea typeface=""/>
        <a:cs typeface="Arial"/>
      </a:majorFont>
      <a:minorFont>
        <a:latin typeface="Montserrat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tserrat" panose="00000500000000000000" pitchFamily="2" charset="-5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tserrat" panose="00000500000000000000" pitchFamily="2" charset="-52"/>
            <a:cs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Montserrat</vt:lpstr>
      <vt:lpstr>Arial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Приемная Директора</dc:creator>
  <cp:lastModifiedBy>Приемная Директора</cp:lastModifiedBy>
  <cp:revision>9</cp:revision>
  <dcterms:created xsi:type="dcterms:W3CDTF">2022-08-29T10:30:26Z</dcterms:created>
  <dcterms:modified xsi:type="dcterms:W3CDTF">2023-06-19T13:13:01Z</dcterms:modified>
</cp:coreProperties>
</file>